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01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4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15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E8"/>
    <a:srgbClr val="E7E8E8"/>
    <a:srgbClr val="E82444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79"/>
    <p:restoredTop sz="97267"/>
  </p:normalViewPr>
  <p:slideViewPr>
    <p:cSldViewPr snapToGrid="0" snapToObjects="1">
      <p:cViewPr varScale="1">
        <p:scale>
          <a:sx n="187" d="100"/>
          <a:sy n="187" d="100"/>
        </p:scale>
        <p:origin x="200" y="1616"/>
      </p:cViewPr>
      <p:guideLst>
        <p:guide orient="horz" pos="2604"/>
        <p:guide pos="408"/>
        <p:guide orient="horz" pos="15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1BC53-A832-9D45-957D-EE8748ADABA3}" type="datetimeFigureOut">
              <a:rPr lang="en-US" smtClean="0"/>
              <a:t>8/31/22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F95D5-94E9-8841-BD58-D2D82FE862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1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" name="Google Shape;61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190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ar, indoor, transport, golf cart&#10;&#10;Description automatically generated">
            <a:extLst>
              <a:ext uri="{FF2B5EF4-FFF2-40B4-BE49-F238E27FC236}">
                <a16:creationId xmlns:a16="http://schemas.microsoft.com/office/drawing/2014/main" id="{E897ECBD-CF44-E74E-B191-8C8830BAE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523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F60D0D-5BDA-B44D-9586-4A3997D79853}"/>
              </a:ext>
            </a:extLst>
          </p:cNvPr>
          <p:cNvSpPr/>
          <p:nvPr userDrawn="1"/>
        </p:nvSpPr>
        <p:spPr>
          <a:xfrm>
            <a:off x="-842" y="-8133"/>
            <a:ext cx="9143999" cy="473703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98000">
                <a:schemeClr val="tx1">
                  <a:alpha val="69873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E1682B-D581-EA4D-9BEB-0695A7B71518}"/>
              </a:ext>
            </a:extLst>
          </p:cNvPr>
          <p:cNvSpPr/>
          <p:nvPr userDrawn="1"/>
        </p:nvSpPr>
        <p:spPr>
          <a:xfrm>
            <a:off x="1" y="3969"/>
            <a:ext cx="4663440" cy="473703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98000">
                <a:schemeClr val="tx1">
                  <a:alpha val="69873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road&#10;&#10;Description automatically generated">
            <a:extLst>
              <a:ext uri="{FF2B5EF4-FFF2-40B4-BE49-F238E27FC236}">
                <a16:creationId xmlns:a16="http://schemas.microsoft.com/office/drawing/2014/main" id="{16AA688A-481B-4E43-B02E-5EB83EA84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1243"/>
            <a:ext cx="9143999" cy="3903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82EC261-81CF-3E4E-97CA-04495C6AC463}"/>
              </a:ext>
            </a:extLst>
          </p:cNvPr>
          <p:cNvSpPr/>
          <p:nvPr userDrawn="1"/>
        </p:nvSpPr>
        <p:spPr>
          <a:xfrm flipH="1">
            <a:off x="1" y="4753109"/>
            <a:ext cx="9143999" cy="390391"/>
          </a:xfrm>
          <a:prstGeom prst="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98000">
                <a:schemeClr val="tx1">
                  <a:alpha val="82205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07E192-A84B-D546-AFF7-CB01B435F2C4}"/>
              </a:ext>
            </a:extLst>
          </p:cNvPr>
          <p:cNvCxnSpPr>
            <a:cxnSpLocks/>
          </p:cNvCxnSpPr>
          <p:nvPr userDrawn="1"/>
        </p:nvCxnSpPr>
        <p:spPr>
          <a:xfrm>
            <a:off x="0" y="4753109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CB57B6A-E2A7-0D42-872C-4FE8B14B0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131" y="1804299"/>
            <a:ext cx="3520440" cy="1790700"/>
          </a:xfrm>
        </p:spPr>
        <p:txBody>
          <a:bodyPr anchor="t" anchorCtr="0">
            <a:normAutofit/>
          </a:bodyPr>
          <a:lstStyle>
            <a:lvl1pPr algn="l">
              <a:lnSpc>
                <a:spcPts val="3800"/>
              </a:lnSpc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23374F-ADEA-4040-8596-04572C827F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01" y="397746"/>
            <a:ext cx="3092386" cy="535219"/>
          </a:xfrm>
          <a:prstGeom prst="rect">
            <a:avLst/>
          </a:prstGeom>
        </p:spPr>
      </p:pic>
      <p:pic>
        <p:nvPicPr>
          <p:cNvPr id="12" name="Picture 11" descr="A person driving a car&#10;&#10;Description automatically generated">
            <a:extLst>
              <a:ext uri="{FF2B5EF4-FFF2-40B4-BE49-F238E27FC236}">
                <a16:creationId xmlns:a16="http://schemas.microsoft.com/office/drawing/2014/main" id="{810693FE-757D-6240-89DF-09BB227C5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025" y="650787"/>
            <a:ext cx="2299320" cy="223291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CFEACD9-1BF6-734C-B998-830B4C2C0256}"/>
              </a:ext>
            </a:extLst>
          </p:cNvPr>
          <p:cNvSpPr/>
          <p:nvPr userDrawn="1"/>
        </p:nvSpPr>
        <p:spPr>
          <a:xfrm>
            <a:off x="5273654" y="2160337"/>
            <a:ext cx="2254662" cy="738811"/>
          </a:xfrm>
          <a:prstGeom prst="rect">
            <a:avLst/>
          </a:prstGeom>
          <a:gradFill flip="none" rotWithShape="1">
            <a:gsLst>
              <a:gs pos="25000">
                <a:schemeClr val="tx1">
                  <a:alpha val="0"/>
                </a:schemeClr>
              </a:gs>
              <a:gs pos="79000">
                <a:schemeClr val="tx1">
                  <a:alpha val="69873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11D321-32DB-D640-A4A5-B9A6DF63458E}"/>
              </a:ext>
            </a:extLst>
          </p:cNvPr>
          <p:cNvSpPr txBox="1"/>
          <p:nvPr userDrawn="1"/>
        </p:nvSpPr>
        <p:spPr>
          <a:xfrm>
            <a:off x="5960964" y="2585951"/>
            <a:ext cx="1489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DRIVER FATIGUE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32ED01-7626-2548-A45B-7AB7FA610306}"/>
              </a:ext>
            </a:extLst>
          </p:cNvPr>
          <p:cNvSpPr/>
          <p:nvPr userDrawn="1"/>
        </p:nvSpPr>
        <p:spPr>
          <a:xfrm>
            <a:off x="5274496" y="665354"/>
            <a:ext cx="2281819" cy="223291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 descr="Warning outline">
            <a:extLst>
              <a:ext uri="{FF2B5EF4-FFF2-40B4-BE49-F238E27FC236}">
                <a16:creationId xmlns:a16="http://schemas.microsoft.com/office/drawing/2014/main" id="{87939389-D774-1D4D-B5CA-117E27D9F9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40015" y="2227405"/>
            <a:ext cx="406643" cy="406643"/>
          </a:xfrm>
          <a:prstGeom prst="rect">
            <a:avLst/>
          </a:prstGeom>
          <a:effectLst>
            <a:outerShdw blurRad="63500" dist="50800" dir="2700000" algn="tl" rotWithShape="0">
              <a:prstClr val="black">
                <a:alpha val="8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51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820F9-E177-4441-9B5D-45B69683DA91}"/>
              </a:ext>
            </a:extLst>
          </p:cNvPr>
          <p:cNvSpPr/>
          <p:nvPr userDrawn="1"/>
        </p:nvSpPr>
        <p:spPr>
          <a:xfrm>
            <a:off x="0" y="-60169"/>
            <a:ext cx="9144000" cy="924329"/>
          </a:xfrm>
          <a:prstGeom prst="rect">
            <a:avLst/>
          </a:prstGeom>
          <a:solidFill>
            <a:srgbClr val="E82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8" name="Picture 7" descr="A picture containing road&#10;&#10;Description automatically generated">
            <a:extLst>
              <a:ext uri="{FF2B5EF4-FFF2-40B4-BE49-F238E27FC236}">
                <a16:creationId xmlns:a16="http://schemas.microsoft.com/office/drawing/2014/main" id="{1F1C601A-F75F-A94A-96EE-538BD44CC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1243"/>
            <a:ext cx="9143999" cy="39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8BB75F-245D-0544-BD28-60F5D48AE6C7}"/>
              </a:ext>
            </a:extLst>
          </p:cNvPr>
          <p:cNvSpPr/>
          <p:nvPr userDrawn="1"/>
        </p:nvSpPr>
        <p:spPr>
          <a:xfrm flipH="1">
            <a:off x="1" y="4753109"/>
            <a:ext cx="9143999" cy="390391"/>
          </a:xfrm>
          <a:prstGeom prst="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98000">
                <a:schemeClr val="tx1">
                  <a:alpha val="82205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22134D9-52B1-324F-A06E-24154C4F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0583" y="482767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© 2022 SmartWitness. All Rights Reserved.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B4A1E2C-DC50-BA47-8343-5DC921BFE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276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E62D776-3F75-D74D-9661-513DB31CC6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A5845A-72BB-984D-85F2-2933ED5AA77F}"/>
              </a:ext>
            </a:extLst>
          </p:cNvPr>
          <p:cNvCxnSpPr>
            <a:cxnSpLocks/>
          </p:cNvCxnSpPr>
          <p:nvPr userDrawn="1"/>
        </p:nvCxnSpPr>
        <p:spPr>
          <a:xfrm>
            <a:off x="0" y="4753109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60169"/>
            <a:ext cx="7886700" cy="994172"/>
          </a:xfrm>
        </p:spPr>
        <p:txBody>
          <a:bodyPr lIns="9144">
            <a:normAutofit/>
          </a:bodyPr>
          <a:lstStyle>
            <a:lvl1pPr>
              <a:lnSpc>
                <a:spcPts val="2800"/>
              </a:lnSpc>
              <a:defRPr sz="2600" b="1" i="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4EAFE75-9B26-9C4B-85A3-AA0D0F46EA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3813648" cy="3263504"/>
          </a:xfrm>
        </p:spPr>
        <p:txBody>
          <a:bodyPr lIns="9144"/>
          <a:lstStyle>
            <a:lvl1pPr marL="0" indent="0">
              <a:buNone/>
              <a:defRPr sz="1300" b="1" i="0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115888" indent="-111125">
              <a:lnSpc>
                <a:spcPts val="1500"/>
              </a:lnSpc>
              <a:spcBef>
                <a:spcPts val="200"/>
              </a:spcBef>
              <a:buSzPct val="90000"/>
              <a:tabLst>
                <a:tab pos="111125" algn="l"/>
              </a:tabLst>
              <a:defRPr sz="1300" b="0" i="0">
                <a:latin typeface="+mj-lt"/>
              </a:defRPr>
            </a:lvl2pPr>
            <a:lvl3pPr marL="228600" indent="-112713">
              <a:lnSpc>
                <a:spcPts val="1500"/>
              </a:lnSpc>
              <a:spcBef>
                <a:spcPts val="200"/>
              </a:spcBef>
              <a:buFont typeface="System Font Regular"/>
              <a:buChar char="-"/>
              <a:tabLst/>
              <a:defRPr sz="1300" b="0" i="0">
                <a:latin typeface="+mj-lt"/>
              </a:defRPr>
            </a:lvl3pPr>
            <a:lvl4pPr marL="346075" indent="-117475">
              <a:lnSpc>
                <a:spcPts val="1500"/>
              </a:lnSpc>
              <a:spcBef>
                <a:spcPts val="200"/>
              </a:spcBef>
              <a:buFont typeface="System Font Regular"/>
              <a:buChar char="-"/>
              <a:tabLst/>
              <a:defRPr sz="1300" b="0" i="0">
                <a:solidFill>
                  <a:schemeClr val="bg2">
                    <a:lumMod val="50000"/>
                  </a:schemeClr>
                </a:solidFill>
                <a:latin typeface="+mj-lt"/>
              </a:defRPr>
            </a:lvl4pPr>
            <a:lvl5pPr marL="458788" indent="-112713">
              <a:lnSpc>
                <a:spcPts val="1500"/>
              </a:lnSpc>
              <a:spcBef>
                <a:spcPts val="200"/>
              </a:spcBef>
              <a:buFont typeface="System Font Regular"/>
              <a:buChar char="-"/>
              <a:tabLst/>
              <a:defRPr sz="1300" b="0" i="0">
                <a:solidFill>
                  <a:schemeClr val="bg2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C5CF225-7621-0540-B107-BF336ACA716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8326" y="1369219"/>
            <a:ext cx="3813648" cy="3263504"/>
          </a:xfrm>
        </p:spPr>
        <p:txBody>
          <a:bodyPr lIns="9144"/>
          <a:lstStyle>
            <a:lvl1pPr marL="0" indent="0">
              <a:buNone/>
              <a:defRPr sz="1300" b="1" i="0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115888" indent="-111125">
              <a:lnSpc>
                <a:spcPts val="1500"/>
              </a:lnSpc>
              <a:spcBef>
                <a:spcPts val="200"/>
              </a:spcBef>
              <a:buSzPct val="90000"/>
              <a:tabLst>
                <a:tab pos="111125" algn="l"/>
              </a:tabLst>
              <a:defRPr sz="1300" b="0" i="0">
                <a:latin typeface="+mj-lt"/>
              </a:defRPr>
            </a:lvl2pPr>
            <a:lvl3pPr marL="228600" indent="-112713">
              <a:lnSpc>
                <a:spcPts val="1500"/>
              </a:lnSpc>
              <a:spcBef>
                <a:spcPts val="200"/>
              </a:spcBef>
              <a:buFont typeface="System Font Regular"/>
              <a:buChar char="-"/>
              <a:tabLst/>
              <a:defRPr sz="1300" b="0" i="0">
                <a:latin typeface="+mj-lt"/>
              </a:defRPr>
            </a:lvl3pPr>
            <a:lvl4pPr marL="346075" indent="-117475">
              <a:lnSpc>
                <a:spcPts val="1500"/>
              </a:lnSpc>
              <a:spcBef>
                <a:spcPts val="200"/>
              </a:spcBef>
              <a:buFont typeface="System Font Regular"/>
              <a:buChar char="-"/>
              <a:tabLst/>
              <a:defRPr sz="1300" b="0" i="0">
                <a:solidFill>
                  <a:schemeClr val="bg2">
                    <a:lumMod val="50000"/>
                  </a:schemeClr>
                </a:solidFill>
                <a:latin typeface="+mj-lt"/>
              </a:defRPr>
            </a:lvl4pPr>
            <a:lvl5pPr marL="458788" indent="-112713">
              <a:lnSpc>
                <a:spcPts val="1500"/>
              </a:lnSpc>
              <a:spcBef>
                <a:spcPts val="200"/>
              </a:spcBef>
              <a:buFont typeface="System Font Regular"/>
              <a:buChar char="-"/>
              <a:tabLst/>
              <a:defRPr sz="1300" b="0" i="0">
                <a:solidFill>
                  <a:schemeClr val="bg2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C6E22E-11D3-4248-8F33-C0C075A59EC0}"/>
              </a:ext>
            </a:extLst>
          </p:cNvPr>
          <p:cNvCxnSpPr>
            <a:cxnSpLocks/>
          </p:cNvCxnSpPr>
          <p:nvPr userDrawn="1"/>
        </p:nvCxnSpPr>
        <p:spPr>
          <a:xfrm>
            <a:off x="-1" y="4753108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CFC32D3-D0E3-AC4A-8EDE-C4C0397BF8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7" y="4854244"/>
            <a:ext cx="1309913" cy="2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2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9CC21F-0F0E-404A-BFC0-707E6B94AA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70313" y="134"/>
            <a:ext cx="5373687" cy="4736708"/>
          </a:xfrm>
          <a:solidFill>
            <a:schemeClr val="accent6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br>
              <a:rPr lang="en-US" dirty="0"/>
            </a:br>
            <a:r>
              <a:rPr lang="en-US" dirty="0"/>
              <a:t>Add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820F9-E177-4441-9B5D-45B69683DA91}"/>
              </a:ext>
            </a:extLst>
          </p:cNvPr>
          <p:cNvSpPr/>
          <p:nvPr userDrawn="1"/>
        </p:nvSpPr>
        <p:spPr>
          <a:xfrm>
            <a:off x="-1" y="0"/>
            <a:ext cx="3770811" cy="47693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8" name="Picture 7" descr="A picture containing road&#10;&#10;Description automatically generated">
            <a:extLst>
              <a:ext uri="{FF2B5EF4-FFF2-40B4-BE49-F238E27FC236}">
                <a16:creationId xmlns:a16="http://schemas.microsoft.com/office/drawing/2014/main" id="{1F1C601A-F75F-A94A-96EE-538BD44CC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1243"/>
            <a:ext cx="9143999" cy="39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8BB75F-245D-0544-BD28-60F5D48AE6C7}"/>
              </a:ext>
            </a:extLst>
          </p:cNvPr>
          <p:cNvSpPr/>
          <p:nvPr userDrawn="1"/>
        </p:nvSpPr>
        <p:spPr>
          <a:xfrm flipH="1">
            <a:off x="1" y="4753109"/>
            <a:ext cx="9143999" cy="390391"/>
          </a:xfrm>
          <a:prstGeom prst="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98000">
                <a:schemeClr val="tx1">
                  <a:alpha val="82205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22134D9-52B1-324F-A06E-24154C4F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0583" y="482767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© 2022 SmartWitness. All Rights Reserved.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B4A1E2C-DC50-BA47-8343-5DC921BFE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276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E62D776-3F75-D74D-9661-513DB31CC6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A5845A-72BB-984D-85F2-2933ED5AA77F}"/>
              </a:ext>
            </a:extLst>
          </p:cNvPr>
          <p:cNvCxnSpPr>
            <a:cxnSpLocks/>
          </p:cNvCxnSpPr>
          <p:nvPr userDrawn="1"/>
        </p:nvCxnSpPr>
        <p:spPr>
          <a:xfrm>
            <a:off x="0" y="4753109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90"/>
            <a:ext cx="2915739" cy="1206788"/>
          </a:xfrm>
        </p:spPr>
        <p:txBody>
          <a:bodyPr lIns="9144" anchor="b" anchorCtr="0">
            <a:normAutofit/>
          </a:bodyPr>
          <a:lstStyle>
            <a:lvl1pPr>
              <a:lnSpc>
                <a:spcPts val="2200"/>
              </a:lnSpc>
              <a:defRPr sz="2000" b="1" i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4EAFE75-9B26-9C4B-85A3-AA0D0F46EA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99697"/>
            <a:ext cx="2819944" cy="3263504"/>
          </a:xfrm>
        </p:spPr>
        <p:txBody>
          <a:bodyPr lIns="9144"/>
          <a:lstStyle>
            <a:lvl1pPr marL="0" indent="0">
              <a:buNone/>
              <a:defRPr sz="13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115888" indent="-111125">
              <a:lnSpc>
                <a:spcPts val="1500"/>
              </a:lnSpc>
              <a:spcBef>
                <a:spcPts val="600"/>
              </a:spcBef>
              <a:buSzPct val="90000"/>
              <a:tabLst>
                <a:tab pos="111125" algn="l"/>
              </a:tabLst>
              <a:defRPr sz="1300" b="0" i="0">
                <a:solidFill>
                  <a:schemeClr val="bg1"/>
                </a:solidFill>
                <a:latin typeface="+mj-lt"/>
              </a:defRPr>
            </a:lvl2pPr>
            <a:lvl3pPr marL="228600" indent="-112713">
              <a:lnSpc>
                <a:spcPts val="1500"/>
              </a:lnSpc>
              <a:spcBef>
                <a:spcPts val="600"/>
              </a:spcBef>
              <a:buFont typeface="System Font Regular"/>
              <a:buChar char="-"/>
              <a:tabLst/>
              <a:defRPr sz="1300" b="0" i="0">
                <a:solidFill>
                  <a:schemeClr val="bg1"/>
                </a:solidFill>
                <a:latin typeface="+mj-lt"/>
              </a:defRPr>
            </a:lvl3pPr>
            <a:lvl4pPr marL="346075" indent="-117475">
              <a:lnSpc>
                <a:spcPts val="1500"/>
              </a:lnSpc>
              <a:spcBef>
                <a:spcPts val="600"/>
              </a:spcBef>
              <a:buFont typeface="System Font Regular"/>
              <a:buChar char="-"/>
              <a:tabLst/>
              <a:defRPr sz="1300" b="0" i="0">
                <a:solidFill>
                  <a:schemeClr val="bg1"/>
                </a:solidFill>
                <a:latin typeface="+mj-lt"/>
              </a:defRPr>
            </a:lvl4pPr>
            <a:lvl5pPr marL="458788" indent="-112713">
              <a:lnSpc>
                <a:spcPts val="1500"/>
              </a:lnSpc>
              <a:spcBef>
                <a:spcPts val="600"/>
              </a:spcBef>
              <a:buFont typeface="System Font Regular"/>
              <a:buChar char="-"/>
              <a:tabLst/>
              <a:defRPr sz="1300" b="0" i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C6E22E-11D3-4248-8F33-C0C075A59EC0}"/>
              </a:ext>
            </a:extLst>
          </p:cNvPr>
          <p:cNvCxnSpPr>
            <a:cxnSpLocks/>
          </p:cNvCxnSpPr>
          <p:nvPr userDrawn="1"/>
        </p:nvCxnSpPr>
        <p:spPr>
          <a:xfrm>
            <a:off x="-1" y="4753108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ECFFBDD-5671-A242-8776-C497BBBEED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7" y="4854244"/>
            <a:ext cx="1309913" cy="2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73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8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99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820F9-E177-4441-9B5D-45B69683DA91}"/>
              </a:ext>
            </a:extLst>
          </p:cNvPr>
          <p:cNvSpPr/>
          <p:nvPr userDrawn="1"/>
        </p:nvSpPr>
        <p:spPr>
          <a:xfrm>
            <a:off x="-1" y="0"/>
            <a:ext cx="3770811" cy="47693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8" name="Picture 7" descr="A picture containing road&#10;&#10;Description automatically generated">
            <a:extLst>
              <a:ext uri="{FF2B5EF4-FFF2-40B4-BE49-F238E27FC236}">
                <a16:creationId xmlns:a16="http://schemas.microsoft.com/office/drawing/2014/main" id="{1F1C601A-F75F-A94A-96EE-538BD44CC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1243"/>
            <a:ext cx="9143999" cy="39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8BB75F-245D-0544-BD28-60F5D48AE6C7}"/>
              </a:ext>
            </a:extLst>
          </p:cNvPr>
          <p:cNvSpPr/>
          <p:nvPr userDrawn="1"/>
        </p:nvSpPr>
        <p:spPr>
          <a:xfrm flipH="1">
            <a:off x="1" y="4753109"/>
            <a:ext cx="9143999" cy="390391"/>
          </a:xfrm>
          <a:prstGeom prst="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98000">
                <a:schemeClr val="tx1">
                  <a:alpha val="82205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22134D9-52B1-324F-A06E-24154C4F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0583" y="482767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© 2022 SmartWitness. All Rights Reserved.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B4A1E2C-DC50-BA47-8343-5DC921BFE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276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E62D776-3F75-D74D-9661-513DB31CC6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A5845A-72BB-984D-85F2-2933ED5AA77F}"/>
              </a:ext>
            </a:extLst>
          </p:cNvPr>
          <p:cNvCxnSpPr>
            <a:cxnSpLocks/>
          </p:cNvCxnSpPr>
          <p:nvPr userDrawn="1"/>
        </p:nvCxnSpPr>
        <p:spPr>
          <a:xfrm>
            <a:off x="0" y="4753109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90"/>
            <a:ext cx="2915739" cy="1206788"/>
          </a:xfrm>
        </p:spPr>
        <p:txBody>
          <a:bodyPr lIns="9144" anchor="b" anchorCtr="0">
            <a:normAutofit/>
          </a:bodyPr>
          <a:lstStyle>
            <a:lvl1pPr>
              <a:lnSpc>
                <a:spcPts val="2200"/>
              </a:lnSpc>
              <a:defRPr sz="2000" b="1" i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4EAFE75-9B26-9C4B-85A3-AA0D0F46EA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99697"/>
            <a:ext cx="2819944" cy="3263504"/>
          </a:xfrm>
        </p:spPr>
        <p:txBody>
          <a:bodyPr lIns="9144"/>
          <a:lstStyle>
            <a:lvl1pPr marL="0" indent="0">
              <a:buNone/>
              <a:defRPr sz="13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115888" indent="-111125">
              <a:lnSpc>
                <a:spcPts val="1500"/>
              </a:lnSpc>
              <a:spcBef>
                <a:spcPts val="600"/>
              </a:spcBef>
              <a:buSzPct val="90000"/>
              <a:tabLst>
                <a:tab pos="111125" algn="l"/>
              </a:tabLst>
              <a:defRPr sz="1300" b="0" i="0">
                <a:solidFill>
                  <a:schemeClr val="bg1"/>
                </a:solidFill>
                <a:latin typeface="+mj-lt"/>
              </a:defRPr>
            </a:lvl2pPr>
            <a:lvl3pPr marL="228600" indent="-112713">
              <a:lnSpc>
                <a:spcPts val="1500"/>
              </a:lnSpc>
              <a:spcBef>
                <a:spcPts val="600"/>
              </a:spcBef>
              <a:buFont typeface="System Font Regular"/>
              <a:buChar char="-"/>
              <a:tabLst/>
              <a:defRPr sz="1300" b="0" i="0">
                <a:solidFill>
                  <a:schemeClr val="bg1"/>
                </a:solidFill>
                <a:latin typeface="+mj-lt"/>
              </a:defRPr>
            </a:lvl3pPr>
            <a:lvl4pPr marL="346075" indent="-117475">
              <a:lnSpc>
                <a:spcPts val="1500"/>
              </a:lnSpc>
              <a:spcBef>
                <a:spcPts val="600"/>
              </a:spcBef>
              <a:buFont typeface="System Font Regular"/>
              <a:buChar char="-"/>
              <a:tabLst/>
              <a:defRPr sz="1300" b="0" i="0">
                <a:solidFill>
                  <a:schemeClr val="bg1"/>
                </a:solidFill>
                <a:latin typeface="+mj-lt"/>
              </a:defRPr>
            </a:lvl4pPr>
            <a:lvl5pPr marL="458788" indent="-112713">
              <a:lnSpc>
                <a:spcPts val="1500"/>
              </a:lnSpc>
              <a:spcBef>
                <a:spcPts val="600"/>
              </a:spcBef>
              <a:buFont typeface="System Font Regular"/>
              <a:buChar char="-"/>
              <a:tabLst/>
              <a:defRPr sz="1300" b="0" i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C6E22E-11D3-4248-8F33-C0C075A59EC0}"/>
              </a:ext>
            </a:extLst>
          </p:cNvPr>
          <p:cNvCxnSpPr>
            <a:cxnSpLocks/>
          </p:cNvCxnSpPr>
          <p:nvPr userDrawn="1"/>
        </p:nvCxnSpPr>
        <p:spPr>
          <a:xfrm>
            <a:off x="-1" y="4753108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ECFFBDD-5671-A242-8776-C497BBBEED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7" y="4854244"/>
            <a:ext cx="1309913" cy="226715"/>
          </a:xfrm>
          <a:prstGeom prst="rect">
            <a:avLst/>
          </a:prstGeom>
        </p:spPr>
      </p:pic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BECB2AE-450D-3B4D-970F-7106FF5C8867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3770809" y="757"/>
            <a:ext cx="5373190" cy="4736083"/>
          </a:xfrm>
        </p:spPr>
        <p:txBody>
          <a:bodyPr lIns="274320" tIns="27432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media</a:t>
            </a:r>
          </a:p>
        </p:txBody>
      </p:sp>
    </p:spTree>
    <p:extLst>
      <p:ext uri="{BB962C8B-B14F-4D97-AF65-F5344CB8AC3E}">
        <p14:creationId xmlns:p14="http://schemas.microsoft.com/office/powerpoint/2010/main" val="480208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8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99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oad&#10;&#10;Description automatically generated">
            <a:extLst>
              <a:ext uri="{FF2B5EF4-FFF2-40B4-BE49-F238E27FC236}">
                <a16:creationId xmlns:a16="http://schemas.microsoft.com/office/drawing/2014/main" id="{1F1C601A-F75F-A94A-96EE-538BD44CC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1243"/>
            <a:ext cx="9143999" cy="39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8BB75F-245D-0544-BD28-60F5D48AE6C7}"/>
              </a:ext>
            </a:extLst>
          </p:cNvPr>
          <p:cNvSpPr/>
          <p:nvPr userDrawn="1"/>
        </p:nvSpPr>
        <p:spPr>
          <a:xfrm flipH="1">
            <a:off x="1" y="4753109"/>
            <a:ext cx="9143999" cy="390391"/>
          </a:xfrm>
          <a:prstGeom prst="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98000">
                <a:schemeClr val="tx1">
                  <a:alpha val="82205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22134D9-52B1-324F-A06E-24154C4F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0583" y="482767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© 2022 SmartWitness. All Rights Reserved.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B4A1E2C-DC50-BA47-8343-5DC921BFE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276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E62D776-3F75-D74D-9661-513DB31CC6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A5845A-72BB-984D-85F2-2933ED5AA77F}"/>
              </a:ext>
            </a:extLst>
          </p:cNvPr>
          <p:cNvCxnSpPr>
            <a:cxnSpLocks/>
          </p:cNvCxnSpPr>
          <p:nvPr userDrawn="1"/>
        </p:nvCxnSpPr>
        <p:spPr>
          <a:xfrm>
            <a:off x="0" y="4753109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90"/>
            <a:ext cx="2915739" cy="1206788"/>
          </a:xfrm>
        </p:spPr>
        <p:txBody>
          <a:bodyPr lIns="9144" anchor="b" anchorCtr="0">
            <a:normAutofit/>
          </a:bodyPr>
          <a:lstStyle>
            <a:lvl1pPr>
              <a:lnSpc>
                <a:spcPts val="2200"/>
              </a:lnSpc>
              <a:defRPr sz="2000" b="1" i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4EAFE75-9B26-9C4B-85A3-AA0D0F46EA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99697"/>
            <a:ext cx="2819944" cy="3263504"/>
          </a:xfrm>
        </p:spPr>
        <p:txBody>
          <a:bodyPr lIns="9144"/>
          <a:lstStyle>
            <a:lvl1pPr marL="0" indent="0">
              <a:buNone/>
              <a:defRPr sz="13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115888" indent="-111125">
              <a:lnSpc>
                <a:spcPts val="1500"/>
              </a:lnSpc>
              <a:spcBef>
                <a:spcPts val="600"/>
              </a:spcBef>
              <a:buSzPct val="90000"/>
              <a:tabLst>
                <a:tab pos="111125" algn="l"/>
              </a:tabLst>
              <a:defRPr sz="1300" b="0" i="0">
                <a:solidFill>
                  <a:schemeClr val="bg1"/>
                </a:solidFill>
                <a:latin typeface="+mj-lt"/>
              </a:defRPr>
            </a:lvl2pPr>
            <a:lvl3pPr marL="228600" indent="-112713">
              <a:lnSpc>
                <a:spcPts val="1500"/>
              </a:lnSpc>
              <a:spcBef>
                <a:spcPts val="600"/>
              </a:spcBef>
              <a:buFont typeface="System Font Regular"/>
              <a:buChar char="-"/>
              <a:tabLst/>
              <a:defRPr sz="1300" b="0" i="0">
                <a:solidFill>
                  <a:schemeClr val="bg1"/>
                </a:solidFill>
                <a:latin typeface="+mj-lt"/>
              </a:defRPr>
            </a:lvl3pPr>
            <a:lvl4pPr marL="346075" indent="-117475">
              <a:lnSpc>
                <a:spcPts val="1500"/>
              </a:lnSpc>
              <a:spcBef>
                <a:spcPts val="600"/>
              </a:spcBef>
              <a:buFont typeface="System Font Regular"/>
              <a:buChar char="-"/>
              <a:tabLst/>
              <a:defRPr sz="1300" b="0" i="0">
                <a:solidFill>
                  <a:schemeClr val="bg1"/>
                </a:solidFill>
                <a:latin typeface="+mj-lt"/>
              </a:defRPr>
            </a:lvl4pPr>
            <a:lvl5pPr marL="458788" indent="-112713">
              <a:lnSpc>
                <a:spcPts val="1500"/>
              </a:lnSpc>
              <a:spcBef>
                <a:spcPts val="600"/>
              </a:spcBef>
              <a:buFont typeface="System Font Regular"/>
              <a:buChar char="-"/>
              <a:tabLst/>
              <a:defRPr sz="1300" b="0" i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C6E22E-11D3-4248-8F33-C0C075A59EC0}"/>
              </a:ext>
            </a:extLst>
          </p:cNvPr>
          <p:cNvCxnSpPr>
            <a:cxnSpLocks/>
          </p:cNvCxnSpPr>
          <p:nvPr userDrawn="1"/>
        </p:nvCxnSpPr>
        <p:spPr>
          <a:xfrm>
            <a:off x="-1" y="4753108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ECFFBDD-5671-A242-8776-C497BBBEED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7" y="4854244"/>
            <a:ext cx="1309913" cy="2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80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8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9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CE12381-A8A1-5647-BE50-C8E276C53FA7}"/>
              </a:ext>
            </a:extLst>
          </p:cNvPr>
          <p:cNvSpPr/>
          <p:nvPr userDrawn="1"/>
        </p:nvSpPr>
        <p:spPr>
          <a:xfrm>
            <a:off x="-2" y="0"/>
            <a:ext cx="9143999" cy="4744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8" name="Picture 7" descr="A picture containing road&#10;&#10;Description automatically generated">
            <a:extLst>
              <a:ext uri="{FF2B5EF4-FFF2-40B4-BE49-F238E27FC236}">
                <a16:creationId xmlns:a16="http://schemas.microsoft.com/office/drawing/2014/main" id="{1F1C601A-F75F-A94A-96EE-538BD44CC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1243"/>
            <a:ext cx="9143999" cy="39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8BB75F-245D-0544-BD28-60F5D48AE6C7}"/>
              </a:ext>
            </a:extLst>
          </p:cNvPr>
          <p:cNvSpPr/>
          <p:nvPr userDrawn="1"/>
        </p:nvSpPr>
        <p:spPr>
          <a:xfrm flipH="1">
            <a:off x="1" y="4753109"/>
            <a:ext cx="9143999" cy="390391"/>
          </a:xfrm>
          <a:prstGeom prst="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98000">
                <a:schemeClr val="tx1">
                  <a:alpha val="82205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22134D9-52B1-324F-A06E-24154C4F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0583" y="482767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© 2022 SmartWitness. All Rights Reserved.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B4A1E2C-DC50-BA47-8343-5DC921BFE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276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E62D776-3F75-D74D-9661-513DB31CC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72BB745-F138-0746-B539-67334E20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95" y="735442"/>
            <a:ext cx="8468410" cy="1664278"/>
          </a:xfrm>
        </p:spPr>
        <p:txBody>
          <a:bodyPr lIns="9144" anchor="b" anchorCtr="0">
            <a:normAutofit/>
          </a:bodyPr>
          <a:lstStyle>
            <a:lvl1pPr algn="ctr">
              <a:lnSpc>
                <a:spcPts val="3600"/>
              </a:lnSpc>
              <a:defRPr sz="3500" b="1" i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C777A87-4246-3B46-8BD9-80397663C1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7795" y="2331821"/>
            <a:ext cx="8474225" cy="2300901"/>
          </a:xfrm>
        </p:spPr>
        <p:txBody>
          <a:bodyPr lIns="9144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800" b="0" i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115888" indent="-111125" algn="ctr">
              <a:lnSpc>
                <a:spcPts val="1400"/>
              </a:lnSpc>
              <a:spcBef>
                <a:spcPts val="200"/>
              </a:spcBef>
              <a:buSzPct val="90000"/>
              <a:tabLst>
                <a:tab pos="111125" algn="l"/>
              </a:tabLst>
              <a:defRPr sz="1200" b="0" i="0">
                <a:solidFill>
                  <a:schemeClr val="tx1"/>
                </a:solidFill>
                <a:latin typeface="+mj-lt"/>
              </a:defRPr>
            </a:lvl2pPr>
            <a:lvl3pPr marL="228600" indent="-112713" algn="ctr">
              <a:lnSpc>
                <a:spcPts val="1400"/>
              </a:lnSpc>
              <a:spcBef>
                <a:spcPts val="200"/>
              </a:spcBef>
              <a:buFont typeface="System Font Regular"/>
              <a:buChar char="-"/>
              <a:tabLst/>
              <a:defRPr sz="1200" b="0" i="0">
                <a:solidFill>
                  <a:schemeClr val="tx1"/>
                </a:solidFill>
                <a:latin typeface="+mj-lt"/>
              </a:defRPr>
            </a:lvl3pPr>
            <a:lvl4pPr marL="346075" indent="-117475" algn="ctr">
              <a:lnSpc>
                <a:spcPts val="1400"/>
              </a:lnSpc>
              <a:spcBef>
                <a:spcPts val="200"/>
              </a:spcBef>
              <a:buFont typeface="System Font Regular"/>
              <a:buChar char="-"/>
              <a:tabLst/>
              <a:defRPr sz="1200" b="0" i="0">
                <a:solidFill>
                  <a:schemeClr val="tx1"/>
                </a:solidFill>
                <a:latin typeface="+mj-lt"/>
              </a:defRPr>
            </a:lvl4pPr>
            <a:lvl5pPr marL="458788" indent="-112713" algn="ctr">
              <a:lnSpc>
                <a:spcPts val="1400"/>
              </a:lnSpc>
              <a:spcBef>
                <a:spcPts val="200"/>
              </a:spcBef>
              <a:buFont typeface="System Font Regular"/>
              <a:buChar char="-"/>
              <a:tabLst/>
              <a:defRPr sz="1200" b="0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65E0A1-63EC-9B4D-8B10-5DFC18B55C97}"/>
              </a:ext>
            </a:extLst>
          </p:cNvPr>
          <p:cNvCxnSpPr>
            <a:cxnSpLocks/>
          </p:cNvCxnSpPr>
          <p:nvPr userDrawn="1"/>
        </p:nvCxnSpPr>
        <p:spPr>
          <a:xfrm>
            <a:off x="-1" y="4753108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B07F826-BE46-C74C-8CF3-8AE59E2CBC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7" y="4854244"/>
            <a:ext cx="1309913" cy="2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67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CD29E5-7DB2-FE4D-B950-2F814BEB4F93}"/>
              </a:ext>
            </a:extLst>
          </p:cNvPr>
          <p:cNvSpPr/>
          <p:nvPr userDrawn="1"/>
        </p:nvSpPr>
        <p:spPr>
          <a:xfrm>
            <a:off x="4571999" y="0"/>
            <a:ext cx="4571999" cy="4732206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820F9-E177-4441-9B5D-45B69683DA91}"/>
              </a:ext>
            </a:extLst>
          </p:cNvPr>
          <p:cNvSpPr/>
          <p:nvPr userDrawn="1"/>
        </p:nvSpPr>
        <p:spPr>
          <a:xfrm>
            <a:off x="-2" y="0"/>
            <a:ext cx="4571999" cy="484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8" name="Picture 7" descr="A picture containing road&#10;&#10;Description automatically generated">
            <a:extLst>
              <a:ext uri="{FF2B5EF4-FFF2-40B4-BE49-F238E27FC236}">
                <a16:creationId xmlns:a16="http://schemas.microsoft.com/office/drawing/2014/main" id="{1F1C601A-F75F-A94A-96EE-538BD44CC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1243"/>
            <a:ext cx="9143999" cy="39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8BB75F-245D-0544-BD28-60F5D48AE6C7}"/>
              </a:ext>
            </a:extLst>
          </p:cNvPr>
          <p:cNvSpPr/>
          <p:nvPr userDrawn="1"/>
        </p:nvSpPr>
        <p:spPr>
          <a:xfrm flipH="1">
            <a:off x="1" y="4753109"/>
            <a:ext cx="9143999" cy="390391"/>
          </a:xfrm>
          <a:prstGeom prst="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98000">
                <a:schemeClr val="tx1">
                  <a:alpha val="82205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22134D9-52B1-324F-A06E-24154C4F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0583" y="482767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© 2022 SmartWitness. All Rights Reserved.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B4A1E2C-DC50-BA47-8343-5DC921BFE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276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E62D776-3F75-D74D-9661-513DB31CC6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A5845A-72BB-984D-85F2-2933ED5AA77F}"/>
              </a:ext>
            </a:extLst>
          </p:cNvPr>
          <p:cNvCxnSpPr>
            <a:cxnSpLocks/>
          </p:cNvCxnSpPr>
          <p:nvPr userDrawn="1"/>
        </p:nvCxnSpPr>
        <p:spPr>
          <a:xfrm>
            <a:off x="0" y="4753109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C6E22E-11D3-4248-8F33-C0C075A59EC0}"/>
              </a:ext>
            </a:extLst>
          </p:cNvPr>
          <p:cNvCxnSpPr>
            <a:cxnSpLocks/>
          </p:cNvCxnSpPr>
          <p:nvPr userDrawn="1"/>
        </p:nvCxnSpPr>
        <p:spPr>
          <a:xfrm>
            <a:off x="-1" y="4753108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C97B42-2CF6-E240-A297-30DB902509F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7795" y="165487"/>
            <a:ext cx="3528811" cy="310898"/>
          </a:xfrm>
        </p:spPr>
        <p:txBody>
          <a:bodyPr lIns="9144"/>
          <a:lstStyle>
            <a:lvl1pPr marL="0" indent="0">
              <a:buNone/>
              <a:defRPr sz="900" b="1" i="0" kern="80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115888" indent="-111125">
              <a:lnSpc>
                <a:spcPts val="1500"/>
              </a:lnSpc>
              <a:spcBef>
                <a:spcPts val="200"/>
              </a:spcBef>
              <a:buSzPct val="90000"/>
              <a:tabLst>
                <a:tab pos="111125" algn="l"/>
              </a:tabLst>
              <a:defRPr sz="1300" b="0" i="0">
                <a:solidFill>
                  <a:schemeClr val="bg1"/>
                </a:solidFill>
                <a:latin typeface="+mj-lt"/>
              </a:defRPr>
            </a:lvl2pPr>
            <a:lvl3pPr marL="228600" indent="-112713">
              <a:lnSpc>
                <a:spcPts val="1500"/>
              </a:lnSpc>
              <a:spcBef>
                <a:spcPts val="200"/>
              </a:spcBef>
              <a:buFont typeface="System Font Regular"/>
              <a:buChar char="-"/>
              <a:tabLst/>
              <a:defRPr sz="1300" b="0" i="0">
                <a:solidFill>
                  <a:schemeClr val="bg1"/>
                </a:solidFill>
                <a:latin typeface="+mj-lt"/>
              </a:defRPr>
            </a:lvl3pPr>
            <a:lvl4pPr marL="346075" indent="-117475">
              <a:lnSpc>
                <a:spcPts val="1500"/>
              </a:lnSpc>
              <a:spcBef>
                <a:spcPts val="200"/>
              </a:spcBef>
              <a:buFont typeface="System Font Regular"/>
              <a:buChar char="-"/>
              <a:tabLst/>
              <a:defRPr sz="1300" b="0" i="0">
                <a:solidFill>
                  <a:schemeClr val="bg1"/>
                </a:solidFill>
                <a:latin typeface="+mj-lt"/>
              </a:defRPr>
            </a:lvl4pPr>
            <a:lvl5pPr marL="458788" indent="-112713">
              <a:lnSpc>
                <a:spcPts val="1500"/>
              </a:lnSpc>
              <a:spcBef>
                <a:spcPts val="200"/>
              </a:spcBef>
              <a:buFont typeface="System Font Regular"/>
              <a:buChar char="-"/>
              <a:tabLst/>
              <a:defRPr sz="1300" b="0" i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PRODUCT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236B63-15B4-084C-8F60-6343D36046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7" y="4854244"/>
            <a:ext cx="1309913" cy="2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0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6_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3"/>
          <p:cNvSpPr/>
          <p:nvPr/>
        </p:nvSpPr>
        <p:spPr>
          <a:xfrm>
            <a:off x="4101737" y="0"/>
            <a:ext cx="5042262" cy="4732206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3"/>
          <p:cNvSpPr/>
          <p:nvPr/>
        </p:nvSpPr>
        <p:spPr>
          <a:xfrm>
            <a:off x="-1" y="0"/>
            <a:ext cx="4101738" cy="1369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53" descr="A picture containing roa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61243"/>
            <a:ext cx="9143999" cy="390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3"/>
          <p:cNvSpPr/>
          <p:nvPr/>
        </p:nvSpPr>
        <p:spPr>
          <a:xfrm flipH="1">
            <a:off x="1" y="4753109"/>
            <a:ext cx="9143999" cy="390391"/>
          </a:xfrm>
          <a:prstGeom prst="rect">
            <a:avLst/>
          </a:prstGeom>
          <a:gradFill>
            <a:gsLst>
              <a:gs pos="0">
                <a:srgbClr val="000000">
                  <a:alpha val="52941"/>
                </a:srgbClr>
              </a:gs>
              <a:gs pos="98000">
                <a:srgbClr val="000000">
                  <a:alpha val="81960"/>
                </a:srgbClr>
              </a:gs>
              <a:gs pos="100000">
                <a:srgbClr val="000000">
                  <a:alpha val="8196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3"/>
          <p:cNvSpPr txBox="1">
            <a:spLocks noGrp="1"/>
          </p:cNvSpPr>
          <p:nvPr>
            <p:ph type="ftr" idx="11"/>
          </p:nvPr>
        </p:nvSpPr>
        <p:spPr>
          <a:xfrm>
            <a:off x="3110583" y="4827675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en-US" dirty="0"/>
              <a:t>© 2022 SmartWitness. All Rights Reserved.</a:t>
            </a:r>
          </a:p>
        </p:txBody>
      </p:sp>
      <p:sp>
        <p:nvSpPr>
          <p:cNvPr id="102" name="Google Shape;102;p53"/>
          <p:cNvSpPr txBox="1">
            <a:spLocks noGrp="1"/>
          </p:cNvSpPr>
          <p:nvPr>
            <p:ph type="sldNum" idx="12"/>
          </p:nvPr>
        </p:nvSpPr>
        <p:spPr>
          <a:xfrm>
            <a:off x="6457950" y="482767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 b="0" i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700" b="0" i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700" b="0" i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700" b="0" i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700" b="0" i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700" b="0" i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700" b="0" i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700" b="0" i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700" b="0" i="0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103" name="Google Shape;103;p53"/>
          <p:cNvCxnSpPr/>
          <p:nvPr/>
        </p:nvCxnSpPr>
        <p:spPr>
          <a:xfrm>
            <a:off x="0" y="4753109"/>
            <a:ext cx="9144000" cy="1"/>
          </a:xfrm>
          <a:prstGeom prst="straightConnector1">
            <a:avLst/>
          </a:prstGeom>
          <a:noFill/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53"/>
          <p:cNvSpPr txBox="1">
            <a:spLocks noGrp="1"/>
          </p:cNvSpPr>
          <p:nvPr>
            <p:ph type="title"/>
          </p:nvPr>
        </p:nvSpPr>
        <p:spPr>
          <a:xfrm>
            <a:off x="337795" y="510778"/>
            <a:ext cx="3528811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None/>
              <a:defRPr sz="2000" b="1" i="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3"/>
          <p:cNvSpPr txBox="1">
            <a:spLocks noGrp="1"/>
          </p:cNvSpPr>
          <p:nvPr>
            <p:ph type="body" idx="1"/>
          </p:nvPr>
        </p:nvSpPr>
        <p:spPr>
          <a:xfrm>
            <a:off x="337795" y="1570153"/>
            <a:ext cx="3528811" cy="306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45700" rIns="91425" bIns="45700" anchor="t" anchorCtr="0">
            <a:normAutofit/>
          </a:bodyPr>
          <a:lstStyle>
            <a:lvl1pPr marL="457200" lvl="0" indent="-228600" algn="l">
              <a:lnSpc>
                <a:spcPct val="116666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 i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7180" algn="l">
              <a:lnSpc>
                <a:spcPct val="116666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80"/>
              <a:buChar char="•"/>
              <a:defRPr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116666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-"/>
              <a:defRPr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>
              <a:lnSpc>
                <a:spcPct val="116666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-"/>
              <a:defRPr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algn="l">
              <a:lnSpc>
                <a:spcPct val="116666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-"/>
              <a:defRPr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7" name="Google Shape;107;p53"/>
          <p:cNvCxnSpPr/>
          <p:nvPr/>
        </p:nvCxnSpPr>
        <p:spPr>
          <a:xfrm>
            <a:off x="-1" y="4753108"/>
            <a:ext cx="9144000" cy="1"/>
          </a:xfrm>
          <a:prstGeom prst="straightConnector1">
            <a:avLst/>
          </a:prstGeom>
          <a:noFill/>
          <a:ln w="349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53"/>
          <p:cNvSpPr txBox="1">
            <a:spLocks noGrp="1"/>
          </p:cNvSpPr>
          <p:nvPr>
            <p:ph type="body" idx="2"/>
          </p:nvPr>
        </p:nvSpPr>
        <p:spPr>
          <a:xfrm>
            <a:off x="337795" y="165487"/>
            <a:ext cx="3528811" cy="31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2894" algn="l">
              <a:lnSpc>
                <a:spcPct val="115384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70"/>
              <a:buChar char="•"/>
              <a:defRPr sz="13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1150" algn="l">
              <a:lnSpc>
                <a:spcPct val="115384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TR"/>
              <a:buChar char="-"/>
              <a:defRPr sz="13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1150" algn="l">
              <a:lnSpc>
                <a:spcPct val="115384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TR"/>
              <a:buChar char="-"/>
              <a:defRPr sz="13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1150" algn="l">
              <a:lnSpc>
                <a:spcPct val="115384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TR"/>
              <a:buChar char="-"/>
              <a:defRPr sz="13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05E702-436A-4A41-9768-CC47627F8D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28" y="4854244"/>
            <a:ext cx="1309913" cy="2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8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820F9-E177-4441-9B5D-45B69683DA91}"/>
              </a:ext>
            </a:extLst>
          </p:cNvPr>
          <p:cNvSpPr/>
          <p:nvPr userDrawn="1"/>
        </p:nvSpPr>
        <p:spPr>
          <a:xfrm>
            <a:off x="0" y="-60168"/>
            <a:ext cx="9144000" cy="4813276"/>
          </a:xfrm>
          <a:prstGeom prst="rect">
            <a:avLst/>
          </a:prstGeom>
          <a:solidFill>
            <a:srgbClr val="E82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8" name="Picture 7" descr="A picture containing road&#10;&#10;Description automatically generated">
            <a:extLst>
              <a:ext uri="{FF2B5EF4-FFF2-40B4-BE49-F238E27FC236}">
                <a16:creationId xmlns:a16="http://schemas.microsoft.com/office/drawing/2014/main" id="{1F1C601A-F75F-A94A-96EE-538BD44CC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1243"/>
            <a:ext cx="9143999" cy="39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8BB75F-245D-0544-BD28-60F5D48AE6C7}"/>
              </a:ext>
            </a:extLst>
          </p:cNvPr>
          <p:cNvSpPr/>
          <p:nvPr userDrawn="1"/>
        </p:nvSpPr>
        <p:spPr>
          <a:xfrm flipH="1">
            <a:off x="1" y="4753109"/>
            <a:ext cx="9143999" cy="390391"/>
          </a:xfrm>
          <a:prstGeom prst="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98000">
                <a:schemeClr val="tx1">
                  <a:alpha val="82205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22134D9-52B1-324F-A06E-24154C4F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0583" y="482767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© 2022 SmartWitness. All Rights Reserved.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B4A1E2C-DC50-BA47-8343-5DC921BFE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276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E62D776-3F75-D74D-9661-513DB31CC6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A5845A-72BB-984D-85F2-2933ED5AA77F}"/>
              </a:ext>
            </a:extLst>
          </p:cNvPr>
          <p:cNvCxnSpPr>
            <a:cxnSpLocks/>
          </p:cNvCxnSpPr>
          <p:nvPr userDrawn="1"/>
        </p:nvCxnSpPr>
        <p:spPr>
          <a:xfrm>
            <a:off x="0" y="4753109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90623"/>
            <a:ext cx="7886700" cy="994172"/>
          </a:xfrm>
        </p:spPr>
        <p:txBody>
          <a:bodyPr lIns="9144">
            <a:normAutofit/>
          </a:bodyPr>
          <a:lstStyle>
            <a:lvl1pPr algn="ctr">
              <a:lnSpc>
                <a:spcPts val="5000"/>
              </a:lnSpc>
              <a:defRPr sz="4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B03EC6-8534-6D42-ADE4-8448D95DA5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7" y="4854244"/>
            <a:ext cx="1309913" cy="2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5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oad&#10;&#10;Description automatically generated">
            <a:extLst>
              <a:ext uri="{FF2B5EF4-FFF2-40B4-BE49-F238E27FC236}">
                <a16:creationId xmlns:a16="http://schemas.microsoft.com/office/drawing/2014/main" id="{1F1C601A-F75F-A94A-96EE-538BD44CC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1243"/>
            <a:ext cx="9143999" cy="39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8BB75F-245D-0544-BD28-60F5D48AE6C7}"/>
              </a:ext>
            </a:extLst>
          </p:cNvPr>
          <p:cNvSpPr/>
          <p:nvPr userDrawn="1"/>
        </p:nvSpPr>
        <p:spPr>
          <a:xfrm flipH="1">
            <a:off x="1" y="4753109"/>
            <a:ext cx="9143999" cy="390391"/>
          </a:xfrm>
          <a:prstGeom prst="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98000">
                <a:schemeClr val="tx1">
                  <a:alpha val="82205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22134D9-52B1-324F-A06E-24154C4F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0583" y="482767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© 2022 SmartWitness. All Rights Reserved.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B4A1E2C-DC50-BA47-8343-5DC921BFE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276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E62D776-3F75-D74D-9661-513DB31CC6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A5845A-72BB-984D-85F2-2933ED5AA77F}"/>
              </a:ext>
            </a:extLst>
          </p:cNvPr>
          <p:cNvCxnSpPr>
            <a:cxnSpLocks/>
          </p:cNvCxnSpPr>
          <p:nvPr userDrawn="1"/>
        </p:nvCxnSpPr>
        <p:spPr>
          <a:xfrm>
            <a:off x="0" y="4753109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772CCF87-E55D-7E49-8CBC-5E7B4E49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90623"/>
            <a:ext cx="7886700" cy="994172"/>
          </a:xfrm>
        </p:spPr>
        <p:txBody>
          <a:bodyPr lIns="9144">
            <a:normAutofit/>
          </a:bodyPr>
          <a:lstStyle>
            <a:lvl1pPr algn="ctr">
              <a:lnSpc>
                <a:spcPts val="5000"/>
              </a:lnSpc>
              <a:defRPr sz="48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C7739-035D-4B49-A894-60C1E3D4A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7" y="4854244"/>
            <a:ext cx="1309913" cy="2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8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road&#10;&#10;Description automatically generated">
            <a:extLst>
              <a:ext uri="{FF2B5EF4-FFF2-40B4-BE49-F238E27FC236}">
                <a16:creationId xmlns:a16="http://schemas.microsoft.com/office/drawing/2014/main" id="{A1B39F67-BDE9-B546-93E6-4F1F8CC4AA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7714"/>
            <a:ext cx="9144002" cy="47604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22A62B-238D-5B41-BBB3-4D82447513AF}"/>
              </a:ext>
            </a:extLst>
          </p:cNvPr>
          <p:cNvSpPr/>
          <p:nvPr userDrawn="1"/>
        </p:nvSpPr>
        <p:spPr>
          <a:xfrm>
            <a:off x="-3" y="-2529"/>
            <a:ext cx="9144001" cy="4758167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road&#10;&#10;Description automatically generated">
            <a:extLst>
              <a:ext uri="{FF2B5EF4-FFF2-40B4-BE49-F238E27FC236}">
                <a16:creationId xmlns:a16="http://schemas.microsoft.com/office/drawing/2014/main" id="{1F1C601A-F75F-A94A-96EE-538BD44CC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1243"/>
            <a:ext cx="9143999" cy="39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8BB75F-245D-0544-BD28-60F5D48AE6C7}"/>
              </a:ext>
            </a:extLst>
          </p:cNvPr>
          <p:cNvSpPr/>
          <p:nvPr userDrawn="1"/>
        </p:nvSpPr>
        <p:spPr>
          <a:xfrm flipH="1">
            <a:off x="1" y="4753109"/>
            <a:ext cx="9143999" cy="390391"/>
          </a:xfrm>
          <a:prstGeom prst="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98000">
                <a:schemeClr val="tx1">
                  <a:alpha val="82205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22134D9-52B1-324F-A06E-24154C4F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0583" y="482767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© 2022 SmartWitness. All Rights Reserved.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B4A1E2C-DC50-BA47-8343-5DC921BFE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276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E62D776-3F75-D74D-9661-513DB31CC6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A5845A-72BB-984D-85F2-2933ED5AA77F}"/>
              </a:ext>
            </a:extLst>
          </p:cNvPr>
          <p:cNvCxnSpPr>
            <a:cxnSpLocks/>
          </p:cNvCxnSpPr>
          <p:nvPr userDrawn="1"/>
        </p:nvCxnSpPr>
        <p:spPr>
          <a:xfrm>
            <a:off x="0" y="4753109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FE542F7C-503B-724C-B80C-C7EBEA17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51138"/>
            <a:ext cx="7886700" cy="994172"/>
          </a:xfrm>
        </p:spPr>
        <p:txBody>
          <a:bodyPr lIns="9144">
            <a:normAutofit/>
          </a:bodyPr>
          <a:lstStyle>
            <a:lvl1pPr algn="ctr">
              <a:lnSpc>
                <a:spcPts val="3000"/>
              </a:lnSpc>
              <a:defRPr sz="2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DADC94-85B3-9D47-89E2-D53BE01AC2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7" y="4854244"/>
            <a:ext cx="1309913" cy="2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1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vans parked in a parking lot&#10;&#10;Description automatically generated with medium confidence">
            <a:extLst>
              <a:ext uri="{FF2B5EF4-FFF2-40B4-BE49-F238E27FC236}">
                <a16:creationId xmlns:a16="http://schemas.microsoft.com/office/drawing/2014/main" id="{1F3E3714-1FB4-A945-A737-89717EC13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47531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22A62B-238D-5B41-BBB3-4D82447513AF}"/>
              </a:ext>
            </a:extLst>
          </p:cNvPr>
          <p:cNvSpPr/>
          <p:nvPr userDrawn="1"/>
        </p:nvSpPr>
        <p:spPr>
          <a:xfrm>
            <a:off x="-2" y="-9125"/>
            <a:ext cx="9144001" cy="475816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road&#10;&#10;Description automatically generated">
            <a:extLst>
              <a:ext uri="{FF2B5EF4-FFF2-40B4-BE49-F238E27FC236}">
                <a16:creationId xmlns:a16="http://schemas.microsoft.com/office/drawing/2014/main" id="{1F1C601A-F75F-A94A-96EE-538BD44CC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1243"/>
            <a:ext cx="9143999" cy="39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8BB75F-245D-0544-BD28-60F5D48AE6C7}"/>
              </a:ext>
            </a:extLst>
          </p:cNvPr>
          <p:cNvSpPr/>
          <p:nvPr userDrawn="1"/>
        </p:nvSpPr>
        <p:spPr>
          <a:xfrm flipH="1">
            <a:off x="1" y="4753109"/>
            <a:ext cx="9143999" cy="390391"/>
          </a:xfrm>
          <a:prstGeom prst="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98000">
                <a:schemeClr val="tx1">
                  <a:alpha val="82205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22134D9-52B1-324F-A06E-24154C4F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0583" y="482767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© 2022 SmartWitness. All Rights Reserved.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B4A1E2C-DC50-BA47-8343-5DC921BFE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276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E62D776-3F75-D74D-9661-513DB31CC6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A5845A-72BB-984D-85F2-2933ED5AA77F}"/>
              </a:ext>
            </a:extLst>
          </p:cNvPr>
          <p:cNvCxnSpPr>
            <a:cxnSpLocks/>
          </p:cNvCxnSpPr>
          <p:nvPr userDrawn="1"/>
        </p:nvCxnSpPr>
        <p:spPr>
          <a:xfrm>
            <a:off x="0" y="4753109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FE542F7C-503B-724C-B80C-C7EBEA17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1920249"/>
            <a:ext cx="9144003" cy="1523990"/>
          </a:xfrm>
        </p:spPr>
        <p:txBody>
          <a:bodyPr lIns="9144">
            <a:normAutofit/>
          </a:bodyPr>
          <a:lstStyle>
            <a:lvl1pPr algn="ctr">
              <a:lnSpc>
                <a:spcPts val="6200"/>
              </a:lnSpc>
              <a:defRPr sz="6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505B67-13AF-C240-9F12-C412A0323F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7" y="4854244"/>
            <a:ext cx="1309913" cy="2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5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ench, park, wooden&#10;&#10;Description automatically generated">
            <a:extLst>
              <a:ext uri="{FF2B5EF4-FFF2-40B4-BE49-F238E27FC236}">
                <a16:creationId xmlns:a16="http://schemas.microsoft.com/office/drawing/2014/main" id="{4528A27E-05B7-B849-811D-8797923E9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2118"/>
            <a:ext cx="9144001" cy="47843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2F5817F-D399-9F44-B542-6F0FA65DDD85}"/>
              </a:ext>
            </a:extLst>
          </p:cNvPr>
          <p:cNvSpPr/>
          <p:nvPr userDrawn="1"/>
        </p:nvSpPr>
        <p:spPr>
          <a:xfrm>
            <a:off x="-3" y="2118"/>
            <a:ext cx="9143998" cy="4784369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road&#10;&#10;Description automatically generated">
            <a:extLst>
              <a:ext uri="{FF2B5EF4-FFF2-40B4-BE49-F238E27FC236}">
                <a16:creationId xmlns:a16="http://schemas.microsoft.com/office/drawing/2014/main" id="{1F1C601A-F75F-A94A-96EE-538BD44CC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1243"/>
            <a:ext cx="9143999" cy="39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8BB75F-245D-0544-BD28-60F5D48AE6C7}"/>
              </a:ext>
            </a:extLst>
          </p:cNvPr>
          <p:cNvSpPr/>
          <p:nvPr userDrawn="1"/>
        </p:nvSpPr>
        <p:spPr>
          <a:xfrm flipH="1">
            <a:off x="1" y="4753109"/>
            <a:ext cx="9143999" cy="390391"/>
          </a:xfrm>
          <a:prstGeom prst="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98000">
                <a:schemeClr val="tx1">
                  <a:alpha val="82205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22134D9-52B1-324F-A06E-24154C4F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0583" y="482767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© 2022 SmartWitness. All Rights Reserved.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B4A1E2C-DC50-BA47-8343-5DC921BFE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276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E62D776-3F75-D74D-9661-513DB31CC6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A5845A-72BB-984D-85F2-2933ED5AA77F}"/>
              </a:ext>
            </a:extLst>
          </p:cNvPr>
          <p:cNvCxnSpPr>
            <a:cxnSpLocks/>
          </p:cNvCxnSpPr>
          <p:nvPr userDrawn="1"/>
        </p:nvCxnSpPr>
        <p:spPr>
          <a:xfrm>
            <a:off x="0" y="4753109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1EFF3A4F-6D17-1F4F-9DC6-0E5300E6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51138"/>
            <a:ext cx="7886700" cy="994172"/>
          </a:xfrm>
        </p:spPr>
        <p:txBody>
          <a:bodyPr lIns="9144">
            <a:normAutofit/>
          </a:bodyPr>
          <a:lstStyle>
            <a:lvl1pPr algn="ctr">
              <a:lnSpc>
                <a:spcPts val="3000"/>
              </a:lnSpc>
              <a:defRPr sz="2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F60DF8-8521-3F4B-A756-CD2304EFD2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7" y="4854244"/>
            <a:ext cx="1309913" cy="2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2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oad&#10;&#10;Description automatically generated">
            <a:extLst>
              <a:ext uri="{FF2B5EF4-FFF2-40B4-BE49-F238E27FC236}">
                <a16:creationId xmlns:a16="http://schemas.microsoft.com/office/drawing/2014/main" id="{1F1C601A-F75F-A94A-96EE-538BD44CC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1243"/>
            <a:ext cx="9143999" cy="39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8BB75F-245D-0544-BD28-60F5D48AE6C7}"/>
              </a:ext>
            </a:extLst>
          </p:cNvPr>
          <p:cNvSpPr/>
          <p:nvPr userDrawn="1"/>
        </p:nvSpPr>
        <p:spPr>
          <a:xfrm flipH="1">
            <a:off x="1" y="4753109"/>
            <a:ext cx="9143999" cy="390391"/>
          </a:xfrm>
          <a:prstGeom prst="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98000">
                <a:schemeClr val="tx1">
                  <a:alpha val="82205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22134D9-52B1-324F-A06E-24154C4F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0583" y="482767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© 2022 SmartWitness. All Rights Reserved.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B4A1E2C-DC50-BA47-8343-5DC921BFE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276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E62D776-3F75-D74D-9661-513DB31CC6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A5845A-72BB-984D-85F2-2933ED5AA77F}"/>
              </a:ext>
            </a:extLst>
          </p:cNvPr>
          <p:cNvCxnSpPr>
            <a:cxnSpLocks/>
          </p:cNvCxnSpPr>
          <p:nvPr userDrawn="1"/>
        </p:nvCxnSpPr>
        <p:spPr>
          <a:xfrm>
            <a:off x="0" y="4753109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1EFF3A4F-6D17-1F4F-9DC6-0E5300E6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51138"/>
            <a:ext cx="7886700" cy="994172"/>
          </a:xfrm>
        </p:spPr>
        <p:txBody>
          <a:bodyPr lIns="9144">
            <a:normAutofit/>
          </a:bodyPr>
          <a:lstStyle>
            <a:lvl1pPr algn="ctr">
              <a:lnSpc>
                <a:spcPts val="3000"/>
              </a:lnSpc>
              <a:defRPr sz="2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street with cars parked on the side of it&#10;&#10;Description automatically generated with low confidence">
            <a:extLst>
              <a:ext uri="{FF2B5EF4-FFF2-40B4-BE49-F238E27FC236}">
                <a16:creationId xmlns:a16="http://schemas.microsoft.com/office/drawing/2014/main" id="{DD6FDC3B-2164-3143-962A-B07E10A0B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3" cy="472802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2F5817F-D399-9F44-B542-6F0FA65DDD85}"/>
              </a:ext>
            </a:extLst>
          </p:cNvPr>
          <p:cNvSpPr/>
          <p:nvPr userDrawn="1"/>
        </p:nvSpPr>
        <p:spPr>
          <a:xfrm>
            <a:off x="-5" y="2118"/>
            <a:ext cx="9144004" cy="472591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D440E4-F357-1047-A95E-8467B5F6F5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7" y="4854244"/>
            <a:ext cx="1309913" cy="2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4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oad&#10;&#10;Description automatically generated">
            <a:extLst>
              <a:ext uri="{FF2B5EF4-FFF2-40B4-BE49-F238E27FC236}">
                <a16:creationId xmlns:a16="http://schemas.microsoft.com/office/drawing/2014/main" id="{1F1C601A-F75F-A94A-96EE-538BD44CC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1243"/>
            <a:ext cx="9143999" cy="39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8BB75F-245D-0544-BD28-60F5D48AE6C7}"/>
              </a:ext>
            </a:extLst>
          </p:cNvPr>
          <p:cNvSpPr/>
          <p:nvPr userDrawn="1"/>
        </p:nvSpPr>
        <p:spPr>
          <a:xfrm flipH="1">
            <a:off x="1" y="4753109"/>
            <a:ext cx="9143999" cy="390391"/>
          </a:xfrm>
          <a:prstGeom prst="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98000">
                <a:schemeClr val="tx1">
                  <a:alpha val="82205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22134D9-52B1-324F-A06E-24154C4F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0583" y="482767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© 2022 SmartWitness. All Rights Reserved.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B4A1E2C-DC50-BA47-8343-5DC921BFE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276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E62D776-3F75-D74D-9661-513DB31CC6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A5845A-72BB-984D-85F2-2933ED5AA77F}"/>
              </a:ext>
            </a:extLst>
          </p:cNvPr>
          <p:cNvCxnSpPr>
            <a:cxnSpLocks/>
          </p:cNvCxnSpPr>
          <p:nvPr userDrawn="1"/>
        </p:nvCxnSpPr>
        <p:spPr>
          <a:xfrm>
            <a:off x="0" y="4753109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16089A9-A7EA-364A-B4AC-48A3FAC4B7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7" y="4854244"/>
            <a:ext cx="1309913" cy="2267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C720837-60DE-2A46-85CE-47349746FA84}"/>
              </a:ext>
            </a:extLst>
          </p:cNvPr>
          <p:cNvSpPr/>
          <p:nvPr userDrawn="1"/>
        </p:nvSpPr>
        <p:spPr>
          <a:xfrm>
            <a:off x="0" y="-60169"/>
            <a:ext cx="9144000" cy="924329"/>
          </a:xfrm>
          <a:prstGeom prst="rect">
            <a:avLst/>
          </a:prstGeom>
          <a:solidFill>
            <a:srgbClr val="E82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9E770BF-A9BC-ED4E-8B15-9E684431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0169"/>
            <a:ext cx="7886700" cy="994172"/>
          </a:xfrm>
        </p:spPr>
        <p:txBody>
          <a:bodyPr lIns="9144">
            <a:normAutofit/>
          </a:bodyPr>
          <a:lstStyle>
            <a:lvl1pPr>
              <a:lnSpc>
                <a:spcPts val="2800"/>
              </a:lnSpc>
              <a:defRPr sz="2600" b="1" i="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80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820F9-E177-4441-9B5D-45B69683DA91}"/>
              </a:ext>
            </a:extLst>
          </p:cNvPr>
          <p:cNvSpPr/>
          <p:nvPr userDrawn="1"/>
        </p:nvSpPr>
        <p:spPr>
          <a:xfrm>
            <a:off x="0" y="-60169"/>
            <a:ext cx="9144000" cy="924329"/>
          </a:xfrm>
          <a:prstGeom prst="rect">
            <a:avLst/>
          </a:prstGeom>
          <a:solidFill>
            <a:srgbClr val="E82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8" name="Picture 7" descr="A picture containing road&#10;&#10;Description automatically generated">
            <a:extLst>
              <a:ext uri="{FF2B5EF4-FFF2-40B4-BE49-F238E27FC236}">
                <a16:creationId xmlns:a16="http://schemas.microsoft.com/office/drawing/2014/main" id="{1F1C601A-F75F-A94A-96EE-538BD44CC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1243"/>
            <a:ext cx="9143999" cy="39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8BB75F-245D-0544-BD28-60F5D48AE6C7}"/>
              </a:ext>
            </a:extLst>
          </p:cNvPr>
          <p:cNvSpPr/>
          <p:nvPr userDrawn="1"/>
        </p:nvSpPr>
        <p:spPr>
          <a:xfrm flipH="1">
            <a:off x="1" y="4753109"/>
            <a:ext cx="9143999" cy="390391"/>
          </a:xfrm>
          <a:prstGeom prst="rect">
            <a:avLst/>
          </a:prstGeom>
          <a:gradFill>
            <a:gsLst>
              <a:gs pos="0">
                <a:schemeClr val="tx1">
                  <a:alpha val="53000"/>
                </a:schemeClr>
              </a:gs>
              <a:gs pos="98000">
                <a:schemeClr val="tx1">
                  <a:alpha val="82205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22134D9-52B1-324F-A06E-24154C4F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0583" y="482767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© 2022 SmartWitness. All Rights Reserved.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B4A1E2C-DC50-BA47-8343-5DC921BFE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2767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E62D776-3F75-D74D-9661-513DB31CC6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A5845A-72BB-984D-85F2-2933ED5AA77F}"/>
              </a:ext>
            </a:extLst>
          </p:cNvPr>
          <p:cNvCxnSpPr>
            <a:cxnSpLocks/>
          </p:cNvCxnSpPr>
          <p:nvPr userDrawn="1"/>
        </p:nvCxnSpPr>
        <p:spPr>
          <a:xfrm>
            <a:off x="0" y="4753109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lIns="9144"/>
          <a:lstStyle>
            <a:lvl1pPr marL="0" indent="0">
              <a:buNone/>
              <a:defRPr sz="1300" b="1" i="0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115888" indent="-111125">
              <a:lnSpc>
                <a:spcPts val="1500"/>
              </a:lnSpc>
              <a:spcBef>
                <a:spcPts val="200"/>
              </a:spcBef>
              <a:buSzPct val="90000"/>
              <a:tabLst>
                <a:tab pos="111125" algn="l"/>
              </a:tabLst>
              <a:defRPr sz="1300" b="0" i="0">
                <a:latin typeface="+mj-lt"/>
              </a:defRPr>
            </a:lvl2pPr>
            <a:lvl3pPr marL="228600" indent="-112713">
              <a:lnSpc>
                <a:spcPts val="1500"/>
              </a:lnSpc>
              <a:spcBef>
                <a:spcPts val="200"/>
              </a:spcBef>
              <a:buFont typeface="System Font Regular"/>
              <a:buChar char="-"/>
              <a:tabLst/>
              <a:defRPr sz="1300" b="0" i="0">
                <a:latin typeface="+mj-lt"/>
              </a:defRPr>
            </a:lvl3pPr>
            <a:lvl4pPr marL="346075" indent="-117475">
              <a:lnSpc>
                <a:spcPts val="1500"/>
              </a:lnSpc>
              <a:spcBef>
                <a:spcPts val="200"/>
              </a:spcBef>
              <a:buFont typeface="System Font Regular"/>
              <a:buChar char="-"/>
              <a:tabLst/>
              <a:defRPr sz="1300" b="0" i="0">
                <a:solidFill>
                  <a:schemeClr val="bg2">
                    <a:lumMod val="50000"/>
                  </a:schemeClr>
                </a:solidFill>
                <a:latin typeface="+mj-lt"/>
              </a:defRPr>
            </a:lvl4pPr>
            <a:lvl5pPr marL="458788" indent="-112713">
              <a:lnSpc>
                <a:spcPts val="1500"/>
              </a:lnSpc>
              <a:spcBef>
                <a:spcPts val="200"/>
              </a:spcBef>
              <a:buFont typeface="System Font Regular"/>
              <a:buChar char="-"/>
              <a:tabLst/>
              <a:defRPr sz="1300" b="0" i="0">
                <a:solidFill>
                  <a:schemeClr val="bg2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CBC730B-3E88-0E4A-84B9-B2FB3A87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0169"/>
            <a:ext cx="7886700" cy="994172"/>
          </a:xfrm>
        </p:spPr>
        <p:txBody>
          <a:bodyPr lIns="9144">
            <a:normAutofit/>
          </a:bodyPr>
          <a:lstStyle>
            <a:lvl1pPr>
              <a:lnSpc>
                <a:spcPts val="2800"/>
              </a:lnSpc>
              <a:defRPr sz="2600" b="1" i="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F13424-2C7F-7441-A335-78B57DB2D560}"/>
              </a:ext>
            </a:extLst>
          </p:cNvPr>
          <p:cNvCxnSpPr>
            <a:cxnSpLocks/>
          </p:cNvCxnSpPr>
          <p:nvPr userDrawn="1"/>
        </p:nvCxnSpPr>
        <p:spPr>
          <a:xfrm>
            <a:off x="-1" y="4753108"/>
            <a:ext cx="9144000" cy="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B4B4ACC-ACD0-6F46-B6F1-EC3814F1EE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7" y="4854244"/>
            <a:ext cx="1309913" cy="2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3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© 2021 SmartWitness.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AD616B8-ED11-2346-B23B-A4E1F6950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9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72" r:id="rId5"/>
    <p:sldLayoutId id="2147483666" r:id="rId6"/>
    <p:sldLayoutId id="2147483671" r:id="rId7"/>
    <p:sldLayoutId id="2147483673" r:id="rId8"/>
    <p:sldLayoutId id="2147483662" r:id="rId9"/>
    <p:sldLayoutId id="2147483667" r:id="rId10"/>
    <p:sldLayoutId id="2147483670" r:id="rId11"/>
    <p:sldLayoutId id="2147483677" r:id="rId12"/>
    <p:sldLayoutId id="2147483676" r:id="rId13"/>
    <p:sldLayoutId id="2147483675" r:id="rId14"/>
    <p:sldLayoutId id="2147483674" r:id="rId15"/>
    <p:sldLayoutId id="2147483678" r:id="rId1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3"/>
          <p:cNvSpPr txBox="1">
            <a:spLocks noGrp="1"/>
          </p:cNvSpPr>
          <p:nvPr>
            <p:ph type="ftr" idx="11"/>
          </p:nvPr>
        </p:nvSpPr>
        <p:spPr>
          <a:xfrm>
            <a:off x="3110583" y="4827675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© 2022 SmartWitness. All Rights Reserved.</a:t>
            </a:r>
            <a:endParaRPr dirty="0"/>
          </a:p>
        </p:txBody>
      </p:sp>
      <p:sp>
        <p:nvSpPr>
          <p:cNvPr id="622" name="Google Shape;622;p33"/>
          <p:cNvSpPr txBox="1">
            <a:spLocks noGrp="1"/>
          </p:cNvSpPr>
          <p:nvPr>
            <p:ph type="sldNum" idx="12"/>
          </p:nvPr>
        </p:nvSpPr>
        <p:spPr>
          <a:xfrm>
            <a:off x="6457950" y="482767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  <p:sp>
        <p:nvSpPr>
          <p:cNvPr id="623" name="Google Shape;623;p33"/>
          <p:cNvSpPr txBox="1">
            <a:spLocks noGrp="1"/>
          </p:cNvSpPr>
          <p:nvPr>
            <p:ph type="title"/>
          </p:nvPr>
        </p:nvSpPr>
        <p:spPr>
          <a:xfrm>
            <a:off x="337795" y="510778"/>
            <a:ext cx="3861672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45700" rIns="91425" bIns="45700" anchor="b" anchorCtr="0">
            <a:noAutofit/>
          </a:bodyPr>
          <a:lstStyle/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dirty="0">
                <a:solidFill>
                  <a:schemeClr val="dk1"/>
                </a:solidFill>
              </a:rPr>
              <a:t>KP2 ROAD- AND DRIVER-FACING VIDEO TELEMATICS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625" name="Google Shape;625;p33"/>
          <p:cNvSpPr txBox="1">
            <a:spLocks noGrp="1"/>
          </p:cNvSpPr>
          <p:nvPr>
            <p:ph type="body" idx="2"/>
          </p:nvPr>
        </p:nvSpPr>
        <p:spPr>
          <a:xfrm>
            <a:off x="337795" y="165487"/>
            <a:ext cx="3528811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</a:pPr>
            <a:r>
              <a:rPr lang="en-US" b="0" dirty="0"/>
              <a:t>ROAD- AND DRIVER-FACING CAMERA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7A1ED7-72F1-2C49-B32E-5C26ED4B3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16" t="13943" r="14457" b="24464"/>
          <a:stretch/>
        </p:blipFill>
        <p:spPr>
          <a:xfrm>
            <a:off x="4771836" y="510778"/>
            <a:ext cx="3924048" cy="364943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BC025-359B-1445-9389-AEC25AC1B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ts val="1200"/>
              </a:lnSpc>
              <a:spcBef>
                <a:spcPts val="0"/>
              </a:spcBef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ULTIMATE FLEXIBILITY WITHOUT COMPLEXITY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1100" b="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KP2 offers road- and driver-facing video in a single device. It offers the option to snap the driver-facing camera on or off and has AI-powered capabilities to keep drivers alert, focused and safe.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Clr>
                <a:schemeClr val="dk1"/>
              </a:buClr>
            </a:pPr>
            <a:endParaRPr lang="en-US" sz="1100" b="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1100" b="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tracking plus video, easy plug-and-play installation and </a:t>
            </a:r>
            <a:br>
              <a:rPr lang="en-US" sz="1100" b="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100" b="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 technology, the KP2 is fully modular — just the way you want it. It’s 2-in-1 video + telematics, made simple.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</a:pPr>
            <a:endParaRPr lang="en-US" sz="1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KP2 BENEFITS</a:t>
            </a:r>
          </a:p>
          <a:p>
            <a:pPr marL="114300" lvl="1" indent="-111125">
              <a:lnSpc>
                <a:spcPts val="1200"/>
              </a:lnSpc>
            </a:pP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FirstNet certified for AT&amp;T’s emergency cellular network</a:t>
            </a:r>
          </a:p>
          <a:p>
            <a:pPr marL="114300" lvl="1" indent="-111125">
              <a:lnSpc>
                <a:spcPts val="1200"/>
              </a:lnSpc>
            </a:pP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Optional AI-enabled ADAS </a:t>
            </a:r>
            <a:r>
              <a:rPr lang="en-US" sz="1100">
                <a:latin typeface="Calibri Light" panose="020F0302020204030204" pitchFamily="34" charset="0"/>
                <a:cs typeface="Calibri Light" panose="020F0302020204030204" pitchFamily="34" charset="0"/>
              </a:rPr>
              <a:t>with forward collision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lane departure and tailgating warnings</a:t>
            </a:r>
          </a:p>
          <a:p>
            <a:pPr marL="114300" lvl="1" indent="-111125">
              <a:lnSpc>
                <a:spcPts val="1200"/>
              </a:lnSpc>
            </a:pP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DSM detects driver distraction and fatigue </a:t>
            </a:r>
          </a:p>
          <a:p>
            <a:pPr marL="114300" lvl="1" indent="-111125">
              <a:lnSpc>
                <a:spcPts val="1200"/>
              </a:lnSpc>
            </a:pP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Real-time in-cab natural language driver alerts</a:t>
            </a:r>
          </a:p>
          <a:p>
            <a:pPr marL="114300" lvl="1" indent="-111125">
              <a:lnSpc>
                <a:spcPts val="1200"/>
              </a:lnSpc>
            </a:pP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Extended data retention to 12 months GPS data </a:t>
            </a:r>
            <a:r>
              <a:rPr lang="en-US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cloud event video when purchased with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SmartPay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46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82444"/>
      </a:accent1>
      <a:accent2>
        <a:srgbClr val="F5881F"/>
      </a:accent2>
      <a:accent3>
        <a:srgbClr val="03080F"/>
      </a:accent3>
      <a:accent4>
        <a:srgbClr val="471819"/>
      </a:accent4>
      <a:accent5>
        <a:srgbClr val="019CA0"/>
      </a:accent5>
      <a:accent6>
        <a:srgbClr val="002B3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8837</TotalTime>
  <Words>146</Words>
  <Application>Microsoft Macintosh PowerPoint</Application>
  <PresentationFormat>On-screen Show (16:9)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NTR</vt:lpstr>
      <vt:lpstr>System Font Regular</vt:lpstr>
      <vt:lpstr>Office Theme</vt:lpstr>
      <vt:lpstr>KP2 ROAD- AND DRIVER-FACING VIDEO TELEMATICS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Kenton Gerard</dc:creator>
  <cp:lastModifiedBy>Jack Jacobi</cp:lastModifiedBy>
  <cp:revision>356</cp:revision>
  <cp:lastPrinted>2021-07-15T21:02:06Z</cp:lastPrinted>
  <dcterms:created xsi:type="dcterms:W3CDTF">2021-06-22T16:21:25Z</dcterms:created>
  <dcterms:modified xsi:type="dcterms:W3CDTF">2022-08-31T14:07:05Z</dcterms:modified>
</cp:coreProperties>
</file>